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8" r:id="rId4"/>
    <p:sldId id="267" r:id="rId5"/>
    <p:sldId id="270" r:id="rId6"/>
    <p:sldId id="271" r:id="rId7"/>
    <p:sldId id="27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366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FFF32-B470-4383-B8C8-D057F836E2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B8487B-737F-4704-958C-CD8F795A0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27622-00D7-4093-A0E5-5C754659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AAA39A-329A-4234-B834-0CED5750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745A0E-B391-487A-90FD-A4E2ED24E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77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6B45FD-879C-4C05-9674-AF2CC9C7D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DEB84A-293B-4137-B445-A7271DF1D3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663670-1DFE-4B57-9C65-6F642CA7E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9EA63C4-C6F4-43D6-9985-690F84EA1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30CD73-9ADD-4161-BD89-D50A9BF66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2362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8ED6472-6553-4909-B7DD-6A771E1D9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629074-4D96-4BB1-B472-CA46473701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8EA7C5-478F-4B2D-9498-4CB54FD4E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98003B-DED4-405C-AA4D-FF5A20314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2B0488-E5A1-4E9F-B49C-1E42A81B5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86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3A3A63-E65F-4BC6-A17B-A8A16923B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636260-5824-4706-A2BE-1C581C9DD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3F15A7-97ED-4B78-995C-E741DEAA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45F852-C35B-4370-8E26-4EDBD311A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D926A0-5D2E-42A7-AE97-EE9239109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49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4B72F4-FD0A-41D4-AD99-BF45162C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82CEFA-EBC4-4B54-9754-36C9E5409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85977A-7727-40BE-8FA4-17F90AF09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7EFBE5-BABE-4F88-8C6C-3429F2071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EC9EF-3622-4C26-A92F-BAD8DFFA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4990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560AC8-CC46-4753-9F0D-B80E009B3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69AD6B-C3C7-40BF-A46B-1541233684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69302C-4C45-4CB5-9B47-4D61ED2AF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0D3B0-B5FD-4F67-886F-C934172E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963CB4-C60E-4D5A-8647-96D3ECFA3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966A73-645D-4269-A4AD-00E13B2E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87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140FF-4868-473F-AF5C-3430F18D1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6734B8-B676-426A-B279-2141C876B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310DDE-512A-4128-BA7D-F12BF4B32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BBF46F-F092-4F6F-98AE-FAE0521425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9DFDFE-A054-4F54-AB3A-D934311903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FEC3A17-523D-47B9-9BE1-2D0EFE430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21C166-F63C-4F94-A63B-A88E7F3E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25C2CB-CAFE-45A6-BE32-049B634F9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56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B1E05A-DF75-4CA6-A06F-604B1793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7F4B2D2-1286-48B6-837A-ED4498857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246251-5760-416B-AED2-4B5B903F9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0E0D2F5-79ED-4549-9A92-6FAABE965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701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94595E-636E-431E-929D-49E57C79A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A9D4BD-53BD-4753-B46C-ACD63E65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B7B758-FE53-4747-84FB-E20FA0541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655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75234E-3DD8-479C-ADA5-47E97AB18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56F650-A285-497E-B597-AA0B941D5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300762-7EE7-408E-BB18-599544CBA3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3E2A282-4046-4E91-9F08-5141E7A2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D2486B-EE28-49DF-8435-680E455F5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7D9BC-A482-4702-9D50-697AAF40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15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A023AE-E4E1-4F92-9BB8-E0E3252DF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9F6DD09-DA11-467D-B2DC-4AF0D2017E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DEBB1B0-D4B3-4B9F-92E5-A7D673F903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48B215-B2B0-49B9-AD0C-0AF60149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F91CCD-7896-4B02-BC44-11B98107F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3C9513-90B2-4E23-96C3-1B8042A40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445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4CFDF1-6D4B-42EC-BA91-B73B47453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B73856-8B14-4868-AD2C-22C5EE3E0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B4DF56-BD73-4C77-9AA5-FD061B5B8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3D3BF-84EF-4F8A-9F24-44EBC5984044}" type="datetimeFigureOut">
              <a:rPr lang="ko-KR" altLang="en-US" smtClean="0"/>
              <a:t>2020-08-19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BD7BDB-5CA5-4CA7-95C9-0333D8031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4E1287-7A8F-4E6F-9F20-1482233E25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40449-657F-4D67-B195-314086C3D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619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97CAC-92D9-4E3E-9A32-F36C990B2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97583"/>
            <a:ext cx="9144000" cy="1012379"/>
          </a:xfrm>
        </p:spPr>
        <p:txBody>
          <a:bodyPr/>
          <a:lstStyle/>
          <a:p>
            <a:r>
              <a:rPr lang="ko-KR" altLang="en-US" b="1" dirty="0"/>
              <a:t>화면 기획</a:t>
            </a:r>
          </a:p>
        </p:txBody>
      </p:sp>
    </p:spTree>
    <p:extLst>
      <p:ext uri="{BB962C8B-B14F-4D97-AF65-F5344CB8AC3E}">
        <p14:creationId xmlns:p14="http://schemas.microsoft.com/office/powerpoint/2010/main" val="2358574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C1809117-D820-4B60-881C-A92413E8AA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2991678" y="1126719"/>
            <a:ext cx="3027282" cy="53471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메인 화면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92A800-4004-4BD4-8C91-07B64CA0421C}"/>
              </a:ext>
            </a:extLst>
          </p:cNvPr>
          <p:cNvSpPr txBox="1"/>
          <p:nvPr/>
        </p:nvSpPr>
        <p:spPr>
          <a:xfrm>
            <a:off x="8643668" y="1011511"/>
            <a:ext cx="3509294" cy="41857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R"/>
            </a:pPr>
            <a:r>
              <a:rPr lang="ko-KR" altLang="en-US" sz="1400" dirty="0" smtClean="0"/>
              <a:t>현재 </a:t>
            </a:r>
            <a:r>
              <a:rPr lang="ko-KR" altLang="en-US" sz="1400" dirty="0"/>
              <a:t>스테이지 이름 </a:t>
            </a:r>
            <a:r>
              <a:rPr lang="ko-KR" altLang="en-US" sz="1400" dirty="0" smtClean="0"/>
              <a:t>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자동 전투 </a:t>
            </a:r>
            <a:r>
              <a:rPr lang="ko-KR" altLang="en-US" sz="1400" dirty="0" smtClean="0"/>
              <a:t>화면</a:t>
            </a:r>
            <a:endParaRPr lang="en-US" altLang="ko-KR" sz="1400" dirty="0"/>
          </a:p>
          <a:p>
            <a:endParaRPr lang="en-US" altLang="ko-KR" sz="1400" dirty="0">
              <a:solidFill>
                <a:srgbClr val="FF0000"/>
              </a:solidFill>
            </a:endParaRPr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현재 가지고 있는 재화 표시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식량</a:t>
            </a:r>
            <a:r>
              <a:rPr lang="en-US" altLang="ko-KR" sz="1400" dirty="0"/>
              <a:t> </a:t>
            </a:r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적 처치</a:t>
            </a:r>
            <a:r>
              <a:rPr lang="en-US" altLang="ko-KR" sz="1400" dirty="0"/>
              <a:t>, </a:t>
            </a:r>
            <a:r>
              <a:rPr lang="ko-KR" altLang="en-US" sz="1400" dirty="0"/>
              <a:t>훈련을 통하여 수급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훈련</a:t>
            </a:r>
            <a:r>
              <a:rPr lang="en-US" altLang="ko-KR" sz="1400" dirty="0"/>
              <a:t>, </a:t>
            </a:r>
            <a:r>
              <a:rPr lang="ko-KR" altLang="en-US" sz="1400" dirty="0"/>
              <a:t>무기</a:t>
            </a:r>
            <a:r>
              <a:rPr lang="en-US" altLang="ko-KR" sz="1400" dirty="0"/>
              <a:t> </a:t>
            </a:r>
            <a:r>
              <a:rPr lang="ko-KR" altLang="en-US" sz="1400" dirty="0"/>
              <a:t>업그레이드에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지식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보스를 처치 시 수급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보물 또는 상점에서 구입할 때 사용 </a:t>
            </a:r>
            <a:r>
              <a:rPr lang="en-US" altLang="ko-KR" sz="1400" dirty="0"/>
              <a:t>)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금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유료 재화</a:t>
            </a:r>
            <a:endParaRPr lang="en-US" altLang="ko-KR" sz="1400" dirty="0"/>
          </a:p>
          <a:p>
            <a:r>
              <a:rPr lang="en-US" altLang="ko-KR" sz="1400" dirty="0"/>
              <a:t>( </a:t>
            </a:r>
            <a:r>
              <a:rPr lang="ko-KR" altLang="en-US" sz="1400" dirty="0"/>
              <a:t>특정 보물</a:t>
            </a:r>
            <a:r>
              <a:rPr lang="en-US" altLang="ko-KR" sz="1400" dirty="0"/>
              <a:t>, </a:t>
            </a:r>
            <a:r>
              <a:rPr lang="ko-KR" altLang="en-US" sz="1400" dirty="0"/>
              <a:t>상점에서 구입할 때 사용 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재화</a:t>
            </a:r>
            <a:r>
              <a:rPr lang="en-US" altLang="ko-KR" sz="1400" dirty="0"/>
              <a:t>, </a:t>
            </a:r>
            <a:r>
              <a:rPr lang="ko-KR" altLang="en-US" sz="1400" dirty="0"/>
              <a:t>무기를 업그레이드 할 수 있는 곳</a:t>
            </a:r>
            <a:endParaRPr lang="en-US" altLang="ko-KR" sz="1400" dirty="0"/>
          </a:p>
          <a:p>
            <a:r>
              <a:rPr lang="en-US" altLang="ko-KR" sz="1400" dirty="0"/>
              <a:t>   - </a:t>
            </a:r>
            <a:r>
              <a:rPr lang="ko-KR" altLang="en-US" sz="1400" dirty="0"/>
              <a:t>훈련</a:t>
            </a:r>
            <a:r>
              <a:rPr lang="en-US" altLang="ko-KR" sz="1400" dirty="0"/>
              <a:t>, </a:t>
            </a:r>
            <a:r>
              <a:rPr lang="ko-KR" altLang="en-US" sz="1400" dirty="0"/>
              <a:t>무기를 누를 시 </a:t>
            </a:r>
            <a:r>
              <a:rPr lang="en-US" altLang="ko-KR" sz="1400" dirty="0"/>
              <a:t>(4) </a:t>
            </a:r>
            <a:r>
              <a:rPr lang="ko-KR" altLang="en-US" sz="1400" dirty="0"/>
              <a:t>만 바뀜</a:t>
            </a:r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DDB8FBB7-BFAC-4059-8DFB-2A41DDDC972A}"/>
              </a:ext>
            </a:extLst>
          </p:cNvPr>
          <p:cNvSpPr/>
          <p:nvPr/>
        </p:nvSpPr>
        <p:spPr>
          <a:xfrm>
            <a:off x="6242988" y="312969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BA722B6-8759-47D5-B1A2-3681C6633F0A}"/>
              </a:ext>
            </a:extLst>
          </p:cNvPr>
          <p:cNvSpPr/>
          <p:nvPr/>
        </p:nvSpPr>
        <p:spPr>
          <a:xfrm>
            <a:off x="6239694" y="447027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B13DA11-6D65-4780-8B9B-30DE5CB644A0}"/>
              </a:ext>
            </a:extLst>
          </p:cNvPr>
          <p:cNvSpPr/>
          <p:nvPr/>
        </p:nvSpPr>
        <p:spPr>
          <a:xfrm>
            <a:off x="3097172" y="3172286"/>
            <a:ext cx="2785552" cy="19531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B0B1DA0-A54E-471A-B834-22A0E9302C64}"/>
              </a:ext>
            </a:extLst>
          </p:cNvPr>
          <p:cNvSpPr/>
          <p:nvPr/>
        </p:nvSpPr>
        <p:spPr>
          <a:xfrm>
            <a:off x="3111967" y="3471645"/>
            <a:ext cx="2762091" cy="215088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B2B3A382-1419-4E78-89F8-DE79BE1632A4}"/>
              </a:ext>
            </a:extLst>
          </p:cNvPr>
          <p:cNvCxnSpPr>
            <a:cxnSpLocks/>
            <a:endCxn id="37" idx="2"/>
          </p:cNvCxnSpPr>
          <p:nvPr/>
        </p:nvCxnSpPr>
        <p:spPr>
          <a:xfrm>
            <a:off x="5874058" y="3243309"/>
            <a:ext cx="368930" cy="36041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7BC8CD51-8B18-4FF6-8FF3-1F48C06981DE}"/>
              </a:ext>
            </a:extLst>
          </p:cNvPr>
          <p:cNvCxnSpPr>
            <a:cxnSpLocks/>
            <a:stCxn id="42" idx="3"/>
            <a:endCxn id="38" idx="2"/>
          </p:cNvCxnSpPr>
          <p:nvPr/>
        </p:nvCxnSpPr>
        <p:spPr>
          <a:xfrm>
            <a:off x="5874058" y="4547085"/>
            <a:ext cx="365636" cy="72843"/>
          </a:xfrm>
          <a:prstGeom prst="line">
            <a:avLst/>
          </a:prstGeom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3097172" y="1617722"/>
            <a:ext cx="2785552" cy="148946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8F462E1-A04D-4292-BE46-9FAD7D3F3E18}"/>
              </a:ext>
            </a:extLst>
          </p:cNvPr>
          <p:cNvSpPr/>
          <p:nvPr/>
        </p:nvSpPr>
        <p:spPr>
          <a:xfrm>
            <a:off x="2920119" y="1367689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5EAE28-38D5-43FB-A89F-213BEDB02D86}"/>
              </a:ext>
            </a:extLst>
          </p:cNvPr>
          <p:cNvSpPr/>
          <p:nvPr/>
        </p:nvSpPr>
        <p:spPr>
          <a:xfrm>
            <a:off x="4060054" y="1214397"/>
            <a:ext cx="926238" cy="34519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4D035708-801B-45A7-9D1E-EC6AA386BA4D}"/>
              </a:ext>
            </a:extLst>
          </p:cNvPr>
          <p:cNvSpPr/>
          <p:nvPr/>
        </p:nvSpPr>
        <p:spPr>
          <a:xfrm>
            <a:off x="3884153" y="104095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3262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4719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메인 화면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2837636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5) </a:t>
            </a:r>
            <a:r>
              <a:rPr lang="ko-KR" altLang="en-US" sz="1400" dirty="0"/>
              <a:t>훈련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>
                <a:hlinkClick r:id="rId2" action="ppaction://hlinksldjump"/>
              </a:rPr>
              <a:t> </a:t>
            </a:r>
            <a:r>
              <a:rPr lang="ko-KR" altLang="en-US" sz="1400" dirty="0">
                <a:solidFill>
                  <a:srgbClr val="FF0000"/>
                </a:solidFill>
                <a:hlinkClick r:id="rId2" action="ppaction://hlinksldjump"/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6) </a:t>
            </a:r>
            <a:r>
              <a:rPr lang="ko-KR" altLang="en-US" sz="1400" dirty="0"/>
              <a:t>무기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/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7) </a:t>
            </a:r>
            <a:r>
              <a:rPr lang="ko-KR" altLang="en-US" sz="1400" dirty="0"/>
              <a:t>보물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/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8) </a:t>
            </a:r>
            <a:r>
              <a:rPr lang="ko-KR" altLang="en-US" sz="1400" dirty="0"/>
              <a:t>상점 </a:t>
            </a:r>
            <a:r>
              <a:rPr lang="en-US" altLang="ko-KR" sz="1400" dirty="0" err="1"/>
              <a:t>ui</a:t>
            </a:r>
            <a:r>
              <a:rPr lang="en-US" altLang="ko-KR" sz="1400" dirty="0"/>
              <a:t> </a:t>
            </a:r>
            <a:r>
              <a:rPr lang="ko-KR" altLang="en-US" sz="1400" dirty="0"/>
              <a:t>터치 시 화면이 </a:t>
            </a:r>
            <a:r>
              <a:rPr lang="ko-KR" altLang="en-US" sz="1400" dirty="0" err="1"/>
              <a:t>팝업됨</a:t>
            </a:r>
            <a:endParaRPr lang="en-US" altLang="ko-KR" sz="1400" dirty="0"/>
          </a:p>
          <a:p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▶ 별도 페이지 기획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9) </a:t>
            </a:r>
            <a:r>
              <a:rPr lang="ko-KR" altLang="en-US" sz="1400" dirty="0"/>
              <a:t>전장 </a:t>
            </a:r>
            <a:r>
              <a:rPr lang="en-US" altLang="ko-KR" sz="1400" dirty="0"/>
              <a:t>UI </a:t>
            </a:r>
            <a:r>
              <a:rPr lang="ko-KR" altLang="en-US" sz="1400" dirty="0"/>
              <a:t>터치 시 </a:t>
            </a:r>
            <a:r>
              <a:rPr lang="en-US" altLang="ko-KR" sz="1400" dirty="0"/>
              <a:t>(4) </a:t>
            </a:r>
            <a:r>
              <a:rPr lang="ko-KR" altLang="en-US" sz="1400" dirty="0"/>
              <a:t>화면 전환</a:t>
            </a:r>
            <a:endParaRPr lang="en-US" altLang="ko-KR" sz="1400" dirty="0"/>
          </a:p>
          <a:p>
            <a:r>
              <a:rPr lang="en-US" altLang="ko-KR" sz="1400" dirty="0">
                <a:solidFill>
                  <a:srgbClr val="FF0000"/>
                </a:solidFill>
              </a:rPr>
              <a:t> </a:t>
            </a:r>
            <a:r>
              <a:rPr lang="ko-KR" altLang="en-US" sz="1400" dirty="0">
                <a:solidFill>
                  <a:srgbClr val="FF0000"/>
                </a:solidFill>
              </a:rPr>
              <a:t>▶ 별도 페이지 기획</a:t>
            </a:r>
            <a:endParaRPr lang="en-US" altLang="ko-KR" sz="1400" dirty="0">
              <a:solidFill>
                <a:srgbClr val="FF0000"/>
              </a:solidFill>
            </a:endParaRPr>
          </a:p>
          <a:p>
            <a:endParaRPr lang="en-US" altLang="ko-KR" sz="1400" dirty="0"/>
          </a:p>
        </p:txBody>
      </p:sp>
      <p:pic>
        <p:nvPicPr>
          <p:cNvPr id="30" name="그림 29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843E7951-07DE-4B52-964B-E94AC05F8B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2991678" y="1126719"/>
            <a:ext cx="3027282" cy="5347132"/>
          </a:xfrm>
          <a:prstGeom prst="rect">
            <a:avLst/>
          </a:prstGeom>
        </p:spPr>
      </p:pic>
      <p:sp>
        <p:nvSpPr>
          <p:cNvPr id="57" name="직사각형 56">
            <a:extLst>
              <a:ext uri="{FF2B5EF4-FFF2-40B4-BE49-F238E27FC236}">
                <a16:creationId xmlns:a16="http://schemas.microsoft.com/office/drawing/2014/main" id="{688B40DE-DF63-4443-A5DB-986024217545}"/>
              </a:ext>
            </a:extLst>
          </p:cNvPr>
          <p:cNvSpPr/>
          <p:nvPr/>
        </p:nvSpPr>
        <p:spPr>
          <a:xfrm>
            <a:off x="3726226" y="5944009"/>
            <a:ext cx="398845" cy="46324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FE7E06FB-CE4F-48CE-B71F-CDD072236B16}"/>
              </a:ext>
            </a:extLst>
          </p:cNvPr>
          <p:cNvSpPr/>
          <p:nvPr/>
        </p:nvSpPr>
        <p:spPr>
          <a:xfrm>
            <a:off x="4318713" y="5917834"/>
            <a:ext cx="398845" cy="46324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B88DBB81-B96F-4213-AB6E-B4736BACAF69}"/>
              </a:ext>
            </a:extLst>
          </p:cNvPr>
          <p:cNvSpPr/>
          <p:nvPr/>
        </p:nvSpPr>
        <p:spPr>
          <a:xfrm>
            <a:off x="4901283" y="5896550"/>
            <a:ext cx="419580" cy="477796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5210E7A6-2635-4E5F-8859-DD45887C68BA}"/>
              </a:ext>
            </a:extLst>
          </p:cNvPr>
          <p:cNvSpPr/>
          <p:nvPr/>
        </p:nvSpPr>
        <p:spPr>
          <a:xfrm>
            <a:off x="5526731" y="5896550"/>
            <a:ext cx="419580" cy="477796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49FE5ABA-B779-4B93-9F29-36FCAA8F335D}"/>
              </a:ext>
            </a:extLst>
          </p:cNvPr>
          <p:cNvSpPr/>
          <p:nvPr/>
        </p:nvSpPr>
        <p:spPr>
          <a:xfrm>
            <a:off x="3111967" y="5937602"/>
            <a:ext cx="398845" cy="46324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366695F9-561D-4F2E-9F7F-77406F5A85E7}"/>
              </a:ext>
            </a:extLst>
          </p:cNvPr>
          <p:cNvSpPr/>
          <p:nvPr/>
        </p:nvSpPr>
        <p:spPr>
          <a:xfrm>
            <a:off x="5619619" y="6316438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DF0AEAAF-CC31-4D18-B4F8-B7A31FA97C21}"/>
              </a:ext>
            </a:extLst>
          </p:cNvPr>
          <p:cNvSpPr/>
          <p:nvPr/>
        </p:nvSpPr>
        <p:spPr>
          <a:xfrm>
            <a:off x="4966139" y="6312203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0F5D830-62BC-4110-ADEA-44C17E9ACF60}"/>
              </a:ext>
            </a:extLst>
          </p:cNvPr>
          <p:cNvSpPr/>
          <p:nvPr/>
        </p:nvSpPr>
        <p:spPr>
          <a:xfrm>
            <a:off x="3721144" y="630164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69D40C90-6602-477F-BDD3-C7642A9564EF}"/>
              </a:ext>
            </a:extLst>
          </p:cNvPr>
          <p:cNvSpPr/>
          <p:nvPr/>
        </p:nvSpPr>
        <p:spPr>
          <a:xfrm>
            <a:off x="4353969" y="6309873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D1D8A367-714E-4E78-B941-FF59BA5630D9}"/>
              </a:ext>
            </a:extLst>
          </p:cNvPr>
          <p:cNvSpPr/>
          <p:nvPr/>
        </p:nvSpPr>
        <p:spPr>
          <a:xfrm>
            <a:off x="3156695" y="6309873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4471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훈련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523722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미션의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현재 미션의 레벨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미션의 시간을 표시 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시간이 다 지날 시 일정 식량 획득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미션을 업그레이드 하는데 필요한 금액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 err="1"/>
              <a:t>업글</a:t>
            </a:r>
            <a:r>
              <a:rPr lang="ko-KR" altLang="en-US" sz="1400" dirty="0"/>
              <a:t> 시 시간이 지날 때 얻는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식량의 양 증가</a:t>
            </a:r>
            <a:r>
              <a:rPr lang="en-US" altLang="ko-KR" sz="1400" dirty="0"/>
              <a:t> </a:t>
            </a:r>
          </a:p>
          <a:p>
            <a:r>
              <a:rPr lang="en-US" altLang="ko-KR" sz="1400" dirty="0"/>
              <a:t>     </a:t>
            </a:r>
          </a:p>
        </p:txBody>
      </p:sp>
      <p:pic>
        <p:nvPicPr>
          <p:cNvPr id="30" name="그림 29" descr="컴퓨터, 사진, 앉아있는, 여러개이(가) 표시된 사진&#10;&#10;자동 생성된 설명">
            <a:extLst>
              <a:ext uri="{FF2B5EF4-FFF2-40B4-BE49-F238E27FC236}">
                <a16:creationId xmlns:a16="http://schemas.microsoft.com/office/drawing/2014/main" id="{843E7951-07DE-4B52-964B-E94AC05F8B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94" t="44340" r="2298" b="16573"/>
          <a:stretch/>
        </p:blipFill>
        <p:spPr>
          <a:xfrm>
            <a:off x="1433972" y="1683314"/>
            <a:ext cx="5358930" cy="4083003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916F4E-0A7F-4609-AC57-357C0FC5EB83}"/>
              </a:ext>
            </a:extLst>
          </p:cNvPr>
          <p:cNvSpPr txBox="1"/>
          <p:nvPr/>
        </p:nvSpPr>
        <p:spPr>
          <a:xfrm>
            <a:off x="4698788" y="2407298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1ABCFAF1-557D-442A-85E8-B9586BD03EB7}"/>
              </a:ext>
            </a:extLst>
          </p:cNvPr>
          <p:cNvSpPr txBox="1"/>
          <p:nvPr/>
        </p:nvSpPr>
        <p:spPr>
          <a:xfrm>
            <a:off x="4692567" y="3352800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3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040BB85-B5C7-4A4F-81CC-28C46817266E}"/>
              </a:ext>
            </a:extLst>
          </p:cNvPr>
          <p:cNvSpPr txBox="1"/>
          <p:nvPr/>
        </p:nvSpPr>
        <p:spPr>
          <a:xfrm>
            <a:off x="4688632" y="5268507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10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6C6A3C1B-DB67-45E9-B87F-1781AF6A6440}"/>
              </a:ext>
            </a:extLst>
          </p:cNvPr>
          <p:cNvSpPr txBox="1"/>
          <p:nvPr/>
        </p:nvSpPr>
        <p:spPr>
          <a:xfrm>
            <a:off x="4688632" y="4298302"/>
            <a:ext cx="793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5</a:t>
            </a:r>
            <a:r>
              <a:rPr lang="ko-KR" altLang="en-US" sz="1000" dirty="0">
                <a:solidFill>
                  <a:schemeClr val="bg1"/>
                </a:solidFill>
              </a:rPr>
              <a:t>분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2483832" y="1896718"/>
            <a:ext cx="1063594" cy="25899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512381" y="2196018"/>
            <a:ext cx="642151" cy="192467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512381" y="2426726"/>
            <a:ext cx="2778076" cy="21459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5438996" y="1896719"/>
            <a:ext cx="1089052" cy="665968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266452" y="206981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310909" y="1712786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5046101" y="218394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5397185" y="181373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2497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44A25A4B-33B8-4B13-BBD2-478B6AF296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32" t="44033" r="2009" b="17626"/>
          <a:stretch/>
        </p:blipFill>
        <p:spPr>
          <a:xfrm>
            <a:off x="1474283" y="1778019"/>
            <a:ext cx="5330756" cy="3893592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무기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09251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무기의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무기의 현재 레벨 표시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레벨이 높아질수록 공격력 증가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현재 무기의 공격력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레벨을 올리기 위해 필요한 재화</a:t>
            </a:r>
            <a:endParaRPr lang="en-US" altLang="ko-KR" sz="1400" dirty="0"/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다음 무기를 열기 위해선 </a:t>
            </a:r>
            <a:endParaRPr lang="en-US" altLang="ko-KR" sz="1400" dirty="0"/>
          </a:p>
          <a:p>
            <a:r>
              <a:rPr lang="en-US" altLang="ko-KR" sz="1400" dirty="0"/>
              <a:t>      </a:t>
            </a:r>
            <a:r>
              <a:rPr lang="ko-KR" altLang="en-US" sz="1400" dirty="0"/>
              <a:t>전 단계의 무기를 </a:t>
            </a:r>
            <a:r>
              <a:rPr lang="en-US" altLang="ko-KR" sz="1400" dirty="0"/>
              <a:t>10Lv</a:t>
            </a:r>
            <a:r>
              <a:rPr lang="ko-KR" altLang="en-US" sz="1400" dirty="0"/>
              <a:t>를 제작</a:t>
            </a:r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2505514" y="2102315"/>
            <a:ext cx="1410480" cy="25899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515862" y="2401616"/>
            <a:ext cx="1063593" cy="218681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4449979" y="2027905"/>
            <a:ext cx="599141" cy="613413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5468645" y="2027906"/>
            <a:ext cx="1047565" cy="64723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355862" y="187825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312151" y="250185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4300327" y="1835594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5360523" y="1878253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957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여러개, 노트북, 다른이(가) 표시된 사진&#10;&#10;자동 생성된 설명">
            <a:extLst>
              <a:ext uri="{FF2B5EF4-FFF2-40B4-BE49-F238E27FC236}">
                <a16:creationId xmlns:a16="http://schemas.microsoft.com/office/drawing/2014/main" id="{B8FB5DE6-B3A1-4E43-9F20-6117CA90CE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33" t="43860" r="2785" b="16932"/>
          <a:stretch/>
        </p:blipFill>
        <p:spPr>
          <a:xfrm>
            <a:off x="1531554" y="1778019"/>
            <a:ext cx="5252187" cy="3806860"/>
          </a:xfrm>
          <a:prstGeom prst="rect">
            <a:avLst/>
          </a:prstGeom>
          <a:ln w="69850">
            <a:solidFill>
              <a:schemeClr val="accent2">
                <a:lumMod val="60000"/>
                <a:lumOff val="40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75342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보물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40670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보물 이름 표시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보물의 현재 레벨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보물의 효과를 표시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보물을 사기 위해서 일정 수의 지식을</a:t>
            </a:r>
            <a:endParaRPr lang="en-US" altLang="ko-KR" sz="1400" dirty="0"/>
          </a:p>
          <a:p>
            <a:r>
              <a:rPr lang="en-US" altLang="ko-KR" sz="1400" dirty="0"/>
              <a:t>   </a:t>
            </a:r>
            <a:r>
              <a:rPr lang="ko-KR" altLang="en-US" sz="1400" dirty="0"/>
              <a:t>사용 시 보물이 열리게 된다</a:t>
            </a:r>
            <a:r>
              <a:rPr lang="en-US" altLang="ko-KR" sz="1400" dirty="0"/>
              <a:t>.</a:t>
            </a:r>
          </a:p>
          <a:p>
            <a:r>
              <a:rPr lang="en-US" altLang="ko-KR" sz="1400" dirty="0"/>
              <a:t>    - </a:t>
            </a:r>
            <a:r>
              <a:rPr lang="ko-KR" altLang="en-US" sz="1400" dirty="0"/>
              <a:t>보스 격파 시 지식 획득</a:t>
            </a:r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2624829" y="2248687"/>
            <a:ext cx="514907" cy="145325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624830" y="2027068"/>
            <a:ext cx="2049805" cy="221620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549568" y="2422387"/>
            <a:ext cx="2428496" cy="258992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5495728" y="2027068"/>
            <a:ext cx="1073748" cy="615518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5495729" y="187741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450304" y="183857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2322586" y="213397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4849161" y="224436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5373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컴퓨터, 사진, 여러개, 다른이(가) 표시된 사진&#10;&#10;자동 생성된 설명">
            <a:extLst>
              <a:ext uri="{FF2B5EF4-FFF2-40B4-BE49-F238E27FC236}">
                <a16:creationId xmlns:a16="http://schemas.microsoft.com/office/drawing/2014/main" id="{C269C5EE-ECE4-440A-A788-EEF933E985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25" b="15209"/>
          <a:stretch/>
        </p:blipFill>
        <p:spPr>
          <a:xfrm>
            <a:off x="1203610" y="1011511"/>
            <a:ext cx="3489684" cy="52125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865A3A-346F-4F15-A584-7339BE2DFAFF}"/>
              </a:ext>
            </a:extLst>
          </p:cNvPr>
          <p:cNvSpPr txBox="1"/>
          <p:nvPr/>
        </p:nvSpPr>
        <p:spPr>
          <a:xfrm>
            <a:off x="347350" y="241489"/>
            <a:ext cx="51203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화면 기획 </a:t>
            </a:r>
            <a:r>
              <a:rPr lang="en-US" altLang="ko-KR" sz="3200" b="1" dirty="0"/>
              <a:t>– </a:t>
            </a:r>
            <a:r>
              <a:rPr lang="ko-KR" altLang="en-US" sz="3200" b="1" dirty="0"/>
              <a:t>전장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1B1B7EB-3717-4F14-9062-0FD093CD82FB}"/>
              </a:ext>
            </a:extLst>
          </p:cNvPr>
          <p:cNvSpPr/>
          <p:nvPr/>
        </p:nvSpPr>
        <p:spPr>
          <a:xfrm>
            <a:off x="-385590" y="241489"/>
            <a:ext cx="5541484" cy="584775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6445D33-E34A-4230-B6E1-7E05BFC662A0}"/>
              </a:ext>
            </a:extLst>
          </p:cNvPr>
          <p:cNvCxnSpPr>
            <a:cxnSpLocks/>
          </p:cNvCxnSpPr>
          <p:nvPr/>
        </p:nvCxnSpPr>
        <p:spPr>
          <a:xfrm>
            <a:off x="8643668" y="0"/>
            <a:ext cx="0" cy="685800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8BA9724-64EF-42A1-9293-E353270C338A}"/>
              </a:ext>
            </a:extLst>
          </p:cNvPr>
          <p:cNvSpPr/>
          <p:nvPr/>
        </p:nvSpPr>
        <p:spPr>
          <a:xfrm>
            <a:off x="8643668" y="0"/>
            <a:ext cx="3548330" cy="8262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/>
              <a:t>Description</a:t>
            </a:r>
            <a:endParaRPr lang="ko-KR" altLang="en-US" sz="2400" b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83D13-0C11-4764-9D72-290E0003AF87}"/>
              </a:ext>
            </a:extLst>
          </p:cNvPr>
          <p:cNvSpPr txBox="1"/>
          <p:nvPr/>
        </p:nvSpPr>
        <p:spPr>
          <a:xfrm>
            <a:off x="8643668" y="1011511"/>
            <a:ext cx="3227165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1) </a:t>
            </a:r>
            <a:r>
              <a:rPr lang="ko-KR" altLang="en-US" sz="1400" dirty="0"/>
              <a:t>현재 전장의 이름</a:t>
            </a:r>
            <a:r>
              <a:rPr lang="en-US" altLang="ko-KR" sz="1400" dirty="0"/>
              <a:t>, </a:t>
            </a:r>
            <a:r>
              <a:rPr lang="ko-KR" altLang="en-US" sz="1400" dirty="0"/>
              <a:t>층 수</a:t>
            </a:r>
            <a:endParaRPr lang="en-US" altLang="ko-KR" sz="1400" dirty="0"/>
          </a:p>
          <a:p>
            <a:pPr marL="342900" indent="-342900">
              <a:buAutoNum type="arabicParenR"/>
            </a:pPr>
            <a:endParaRPr lang="en-US" altLang="ko-KR" sz="1400" dirty="0"/>
          </a:p>
          <a:p>
            <a:r>
              <a:rPr lang="en-US" altLang="ko-KR" sz="1400" dirty="0"/>
              <a:t>2) </a:t>
            </a:r>
            <a:r>
              <a:rPr lang="ko-KR" altLang="en-US" sz="1400" dirty="0"/>
              <a:t>전장 몬스터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3) </a:t>
            </a:r>
            <a:r>
              <a:rPr lang="ko-KR" altLang="en-US" sz="1400" dirty="0"/>
              <a:t>원하는 전장 선택 창 </a:t>
            </a:r>
            <a:r>
              <a:rPr lang="en-US" altLang="ko-KR" sz="1400" dirty="0"/>
              <a:t>[ </a:t>
            </a:r>
            <a:r>
              <a:rPr lang="ko-KR" altLang="en-US" sz="1400" dirty="0"/>
              <a:t>이름 </a:t>
            </a:r>
            <a:r>
              <a:rPr lang="en-US" altLang="ko-KR" sz="1400" dirty="0"/>
              <a:t>]</a:t>
            </a:r>
          </a:p>
          <a:p>
            <a:endParaRPr lang="en-US" altLang="ko-KR" sz="1400" dirty="0"/>
          </a:p>
          <a:p>
            <a:r>
              <a:rPr lang="en-US" altLang="ko-KR" sz="1400" dirty="0"/>
              <a:t>4) </a:t>
            </a:r>
            <a:r>
              <a:rPr lang="ko-KR" altLang="en-US" sz="1400" dirty="0"/>
              <a:t>전장을 하기 위해 필요한 최소 조건</a:t>
            </a:r>
            <a:endParaRPr lang="en-US" altLang="ko-KR" sz="1400" dirty="0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35C96388-FB40-4765-B245-6C8D37C9EF61}"/>
              </a:ext>
            </a:extLst>
          </p:cNvPr>
          <p:cNvSpPr/>
          <p:nvPr/>
        </p:nvSpPr>
        <p:spPr>
          <a:xfrm>
            <a:off x="3068985" y="2201661"/>
            <a:ext cx="683313" cy="84119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ADBF8E45-C1EC-4D36-85BC-396EFA5B2196}"/>
              </a:ext>
            </a:extLst>
          </p:cNvPr>
          <p:cNvSpPr/>
          <p:nvPr/>
        </p:nvSpPr>
        <p:spPr>
          <a:xfrm>
            <a:off x="2413081" y="1056455"/>
            <a:ext cx="1063593" cy="45510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631D15E0-D308-42FF-8935-63AA0F73BBFC}"/>
              </a:ext>
            </a:extLst>
          </p:cNvPr>
          <p:cNvSpPr/>
          <p:nvPr/>
        </p:nvSpPr>
        <p:spPr>
          <a:xfrm>
            <a:off x="2249634" y="3932809"/>
            <a:ext cx="1183194" cy="287044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A72728AD-0AB3-4F40-A0E8-BB6004265A50}"/>
              </a:ext>
            </a:extLst>
          </p:cNvPr>
          <p:cNvSpPr/>
          <p:nvPr/>
        </p:nvSpPr>
        <p:spPr>
          <a:xfrm>
            <a:off x="3737499" y="3842958"/>
            <a:ext cx="624864" cy="424479"/>
          </a:xfrm>
          <a:prstGeom prst="rect">
            <a:avLst/>
          </a:prstGeom>
          <a:noFill/>
          <a:ln w="317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DCF2BA52-17BB-44FF-8F56-EB366A5196EC}"/>
              </a:ext>
            </a:extLst>
          </p:cNvPr>
          <p:cNvSpPr/>
          <p:nvPr/>
        </p:nvSpPr>
        <p:spPr>
          <a:xfrm>
            <a:off x="3572903" y="3693307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3AE8EAC-FAD6-4E1F-A094-E5774F4002C1}"/>
              </a:ext>
            </a:extLst>
          </p:cNvPr>
          <p:cNvSpPr/>
          <p:nvPr/>
        </p:nvSpPr>
        <p:spPr>
          <a:xfrm>
            <a:off x="2051617" y="3747562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679ED01E-FECF-4745-B18A-14986F4ECD48}"/>
              </a:ext>
            </a:extLst>
          </p:cNvPr>
          <p:cNvSpPr/>
          <p:nvPr/>
        </p:nvSpPr>
        <p:spPr>
          <a:xfrm>
            <a:off x="2885091" y="1990471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157109A-EE21-42F5-8E3A-F44E19E88EBF}"/>
              </a:ext>
            </a:extLst>
          </p:cNvPr>
          <p:cNvSpPr/>
          <p:nvPr/>
        </p:nvSpPr>
        <p:spPr>
          <a:xfrm>
            <a:off x="2218627" y="961920"/>
            <a:ext cx="299301" cy="299301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3565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1271</TotalTime>
  <Words>384</Words>
  <Application>Microsoft Office PowerPoint</Application>
  <PresentationFormat>와이드스크린</PresentationFormat>
  <Paragraphs>110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화면 기획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화면 기획</dc:title>
  <dc:creator>고지완</dc:creator>
  <cp:lastModifiedBy>원형</cp:lastModifiedBy>
  <cp:revision>59</cp:revision>
  <dcterms:created xsi:type="dcterms:W3CDTF">2020-08-13T13:01:44Z</dcterms:created>
  <dcterms:modified xsi:type="dcterms:W3CDTF">2020-08-19T02:18:34Z</dcterms:modified>
</cp:coreProperties>
</file>

<file path=docProps/thumbnail.jpeg>
</file>